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0" r:id="rId9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0435" autoAdjust="0"/>
  </p:normalViewPr>
  <p:slideViewPr>
    <p:cSldViewPr snapToGrid="0">
      <p:cViewPr varScale="1">
        <p:scale>
          <a:sx n="82" d="100"/>
          <a:sy n="82" d="100"/>
        </p:scale>
        <p:origin x="-8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x-none" smtClean="0"/>
              <a:pPr/>
              <a:t>22.02.2022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pPr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32" y="2592729"/>
            <a:ext cx="5764192" cy="335665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ОСНОВНЫЕ ВРЕДИТЕЛИ ЗЕМЛЯНИКИ САДОВОЙ В ТУННЕЛЯХ</a:t>
            </a:r>
            <a:endParaRPr lang="x-none" b="1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171" y="6065134"/>
            <a:ext cx="7206644" cy="79286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Подготовила: гл. агроном  ООО «Тульский сад»</a:t>
            </a:r>
          </a:p>
          <a:p>
            <a:r>
              <a:rPr lang="ru-RU" dirty="0" smtClean="0"/>
              <a:t>Казакова Елена</a:t>
            </a:r>
            <a:endParaRPr lang="x-none"/>
          </a:p>
        </p:txBody>
      </p:sp>
      <p:pic>
        <p:nvPicPr>
          <p:cNvPr id="1026" name="Picture 2" descr="C:\Users\Алексей\Pictures\Saved Pictures\Kicking-Out-Pest-10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29" y="2268638"/>
            <a:ext cx="3680751" cy="2939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229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169043"/>
            <a:ext cx="9300118" cy="18519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2618" y="6169305"/>
            <a:ext cx="496370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2</a:t>
            </a:fld>
            <a:endParaRPr lang="x-non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8461" y="532433"/>
            <a:ext cx="7836061" cy="582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218" y="243070"/>
            <a:ext cx="3958541" cy="414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1009" y="3455043"/>
            <a:ext cx="3773347" cy="323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490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6"/>
            <a:ext cx="9233210" cy="73447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Наша стратегия: 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1145894"/>
            <a:ext cx="9233210" cy="5023411"/>
          </a:xfrm>
        </p:spPr>
        <p:txBody>
          <a:bodyPr>
            <a:normAutofit/>
          </a:bodyPr>
          <a:lstStyle/>
          <a:p>
            <a:r>
              <a:rPr lang="ru-RU" b="1" dirty="0" smtClean="0"/>
              <a:t>использование качественного, чистого(от вирусов, болезней и вредителей) посадочного материала.</a:t>
            </a:r>
            <a:endParaRPr lang="ru-RU" dirty="0" smtClean="0"/>
          </a:p>
          <a:p>
            <a:r>
              <a:rPr lang="ru-RU" b="1" dirty="0" smtClean="0"/>
              <a:t>мониторинг состояния насаждений, прогнозирование развития </a:t>
            </a:r>
            <a:r>
              <a:rPr lang="ru-RU" b="1" dirty="0" err="1" smtClean="0"/>
              <a:t>патогена</a:t>
            </a:r>
            <a:r>
              <a:rPr lang="ru-RU" b="1" dirty="0" smtClean="0"/>
              <a:t> и определение экономического порога вредоносности.</a:t>
            </a:r>
            <a:endParaRPr lang="ru-RU" dirty="0" smtClean="0"/>
          </a:p>
          <a:p>
            <a:r>
              <a:rPr lang="ru-RU" b="1" dirty="0" smtClean="0"/>
              <a:t>индивидуальная сбалансированная система питания растений</a:t>
            </a:r>
          </a:p>
          <a:p>
            <a:r>
              <a:rPr lang="ru-RU" b="1" dirty="0" smtClean="0"/>
              <a:t>борьба с сорными растениями (прополка, </a:t>
            </a:r>
            <a:r>
              <a:rPr lang="ru-RU" b="1" dirty="0" err="1" smtClean="0"/>
              <a:t>окашивание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соблюдение санитарных правил при работе в теплицах</a:t>
            </a:r>
          </a:p>
          <a:p>
            <a:r>
              <a:rPr lang="ru-RU" b="1" dirty="0" smtClean="0"/>
              <a:t>переход на биологическую систему защиты растений 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8377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6" y="231494"/>
            <a:ext cx="9233210" cy="7407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Паутинный клещ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IMG_20190912_11450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4320" y="937549"/>
            <a:ext cx="4375230" cy="5301206"/>
          </a:xfrm>
        </p:spPr>
      </p:pic>
      <p:pic>
        <p:nvPicPr>
          <p:cNvPr id="8" name="Содержимое 7" descr="ad7c35b0573ff78758032bcf85026c8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5686" y="1493135"/>
            <a:ext cx="5497975" cy="4166886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4</a:t>
            </a:fld>
            <a:endParaRPr lang="x-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6" y="1"/>
            <a:ext cx="9233210" cy="10185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Ягодный клоп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2" name="Содержимое 11" descr="IMG-20180808-WA000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777" y="847564"/>
            <a:ext cx="5555848" cy="5564811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5</a:t>
            </a:fld>
            <a:endParaRPr lang="x-none"/>
          </a:p>
        </p:txBody>
      </p:sp>
      <p:pic>
        <p:nvPicPr>
          <p:cNvPr id="7" name="Содержимое 6" descr="IMG_20210723_16073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4645" y="925974"/>
            <a:ext cx="3812868" cy="5463251"/>
          </a:xfrm>
        </p:spPr>
      </p:pic>
      <p:sp>
        <p:nvSpPr>
          <p:cNvPr id="10" name="Овал 9"/>
          <p:cNvSpPr/>
          <p:nvPr/>
        </p:nvSpPr>
        <p:spPr>
          <a:xfrm>
            <a:off x="2500132" y="3194612"/>
            <a:ext cx="821803" cy="7639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3428" y="1782503"/>
            <a:ext cx="3483980" cy="378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5" y="266218"/>
            <a:ext cx="6059892" cy="70605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solidFill>
                  <a:srgbClr val="0070C0"/>
                </a:solidFill>
              </a:rPr>
              <a:t>Трипсы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6</a:t>
            </a:fld>
            <a:endParaRPr lang="x-none"/>
          </a:p>
        </p:txBody>
      </p:sp>
      <p:pic>
        <p:nvPicPr>
          <p:cNvPr id="3075" name="Picture 3" descr="C:\Users\Алексей\Pictures\Saved Pictures\IMG_20210723_155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2042" y="522514"/>
            <a:ext cx="5759532" cy="574765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7579" y="3832496"/>
            <a:ext cx="4602816" cy="284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i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3410" y="992247"/>
            <a:ext cx="3959225" cy="39592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6" y="162046"/>
            <a:ext cx="9233210" cy="83337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Мучнистая роса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16452919002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80922" y="1128168"/>
            <a:ext cx="5717897" cy="5429260"/>
          </a:xfrm>
        </p:spPr>
      </p:pic>
      <p:pic>
        <p:nvPicPr>
          <p:cNvPr id="9" name="Содержимое 8" descr="164529190028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70653" y="1469985"/>
            <a:ext cx="6065133" cy="474562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7</a:t>
            </a:fld>
            <a:endParaRPr lang="x-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Pictures\Saved Pictures\16452919003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10088" y="769717"/>
            <a:ext cx="6481822" cy="533592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77" y="671331"/>
            <a:ext cx="11042248" cy="1342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68873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190</Words>
  <Application>Microsoft Office PowerPoint</Application>
  <PresentationFormat>Произвольный</PresentationFormat>
  <Paragraphs>36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ОСНОВНЫЕ ВРЕДИТЕЛИ ЗЕМЛЯНИКИ САДОВОЙ В ТУННЕЛЯХ</vt:lpstr>
      <vt:lpstr>Слайд 2</vt:lpstr>
      <vt:lpstr>Наша стратегия: </vt:lpstr>
      <vt:lpstr>Паутинный клещ</vt:lpstr>
      <vt:lpstr>Ягодный клоп</vt:lpstr>
      <vt:lpstr>Трипсы</vt:lpstr>
      <vt:lpstr>Мучнистая роса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Алексей</cp:lastModifiedBy>
  <cp:revision>25</cp:revision>
  <dcterms:modified xsi:type="dcterms:W3CDTF">2022-02-21T22:27:01Z</dcterms:modified>
</cp:coreProperties>
</file>